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 showGuides="1">
      <p:cViewPr>
        <p:scale>
          <a:sx n="120" d="100"/>
          <a:sy n="120" d="100"/>
        </p:scale>
        <p:origin x="1794" y="8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15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42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.svg"/><Relationship Id="rId21" Type="http://schemas.openxmlformats.org/officeDocument/2006/relationships/image" Target="../media/image20.svg"/><Relationship Id="rId42" Type="http://schemas.openxmlformats.org/officeDocument/2006/relationships/image" Target="../media/image41.png"/><Relationship Id="rId63" Type="http://schemas.openxmlformats.org/officeDocument/2006/relationships/image" Target="../media/image62.svg"/><Relationship Id="rId84" Type="http://schemas.openxmlformats.org/officeDocument/2006/relationships/image" Target="../media/image83.png"/><Relationship Id="rId138" Type="http://schemas.openxmlformats.org/officeDocument/2006/relationships/image" Target="../media/image137.png"/><Relationship Id="rId159" Type="http://schemas.openxmlformats.org/officeDocument/2006/relationships/image" Target="../media/image158.svg"/><Relationship Id="rId170" Type="http://schemas.openxmlformats.org/officeDocument/2006/relationships/image" Target="../media/image169.png"/><Relationship Id="rId191" Type="http://schemas.openxmlformats.org/officeDocument/2006/relationships/image" Target="../media/image190.svg"/><Relationship Id="rId205" Type="http://schemas.openxmlformats.org/officeDocument/2006/relationships/image" Target="../media/image204.svg"/><Relationship Id="rId107" Type="http://schemas.openxmlformats.org/officeDocument/2006/relationships/image" Target="../media/image106.svg"/><Relationship Id="rId11" Type="http://schemas.openxmlformats.org/officeDocument/2006/relationships/image" Target="../media/image10.svg"/><Relationship Id="rId32" Type="http://schemas.openxmlformats.org/officeDocument/2006/relationships/image" Target="../media/image31.png"/><Relationship Id="rId53" Type="http://schemas.openxmlformats.org/officeDocument/2006/relationships/image" Target="../media/image52.svg"/><Relationship Id="rId74" Type="http://schemas.openxmlformats.org/officeDocument/2006/relationships/image" Target="../media/image73.png"/><Relationship Id="rId128" Type="http://schemas.openxmlformats.org/officeDocument/2006/relationships/image" Target="../media/image127.png"/><Relationship Id="rId149" Type="http://schemas.openxmlformats.org/officeDocument/2006/relationships/image" Target="../media/image148.svg"/><Relationship Id="rId5" Type="http://schemas.openxmlformats.org/officeDocument/2006/relationships/image" Target="../media/image4.svg"/><Relationship Id="rId95" Type="http://schemas.openxmlformats.org/officeDocument/2006/relationships/image" Target="../media/image94.svg"/><Relationship Id="rId160" Type="http://schemas.openxmlformats.org/officeDocument/2006/relationships/image" Target="../media/image159.png"/><Relationship Id="rId181" Type="http://schemas.openxmlformats.org/officeDocument/2006/relationships/image" Target="../media/image180.svg"/><Relationship Id="rId216" Type="http://schemas.openxmlformats.org/officeDocument/2006/relationships/image" Target="../media/image215.png"/><Relationship Id="rId22" Type="http://schemas.openxmlformats.org/officeDocument/2006/relationships/image" Target="../media/image21.png"/><Relationship Id="rId43" Type="http://schemas.openxmlformats.org/officeDocument/2006/relationships/image" Target="../media/image42.svg"/><Relationship Id="rId64" Type="http://schemas.openxmlformats.org/officeDocument/2006/relationships/image" Target="../media/image63.png"/><Relationship Id="rId118" Type="http://schemas.openxmlformats.org/officeDocument/2006/relationships/image" Target="../media/image117.png"/><Relationship Id="rId139" Type="http://schemas.openxmlformats.org/officeDocument/2006/relationships/image" Target="../media/image138.svg"/><Relationship Id="rId85" Type="http://schemas.openxmlformats.org/officeDocument/2006/relationships/image" Target="../media/image84.svg"/><Relationship Id="rId150" Type="http://schemas.openxmlformats.org/officeDocument/2006/relationships/image" Target="../media/image149.png"/><Relationship Id="rId171" Type="http://schemas.openxmlformats.org/officeDocument/2006/relationships/image" Target="../media/image170.svg"/><Relationship Id="rId192" Type="http://schemas.openxmlformats.org/officeDocument/2006/relationships/image" Target="../media/image191.png"/><Relationship Id="rId206" Type="http://schemas.openxmlformats.org/officeDocument/2006/relationships/image" Target="../media/image205.png"/><Relationship Id="rId12" Type="http://schemas.openxmlformats.org/officeDocument/2006/relationships/image" Target="../media/image11.png"/><Relationship Id="rId33" Type="http://schemas.openxmlformats.org/officeDocument/2006/relationships/image" Target="../media/image32.svg"/><Relationship Id="rId108" Type="http://schemas.openxmlformats.org/officeDocument/2006/relationships/image" Target="../media/image107.png"/><Relationship Id="rId129" Type="http://schemas.openxmlformats.org/officeDocument/2006/relationships/image" Target="../media/image128.svg"/><Relationship Id="rId54" Type="http://schemas.openxmlformats.org/officeDocument/2006/relationships/image" Target="../media/image53.png"/><Relationship Id="rId75" Type="http://schemas.openxmlformats.org/officeDocument/2006/relationships/image" Target="../media/image74.svg"/><Relationship Id="rId96" Type="http://schemas.openxmlformats.org/officeDocument/2006/relationships/image" Target="../media/image95.png"/><Relationship Id="rId140" Type="http://schemas.openxmlformats.org/officeDocument/2006/relationships/image" Target="../media/image139.png"/><Relationship Id="rId161" Type="http://schemas.openxmlformats.org/officeDocument/2006/relationships/image" Target="../media/image160.svg"/><Relationship Id="rId182" Type="http://schemas.openxmlformats.org/officeDocument/2006/relationships/image" Target="../media/image181.png"/><Relationship Id="rId217" Type="http://schemas.openxmlformats.org/officeDocument/2006/relationships/image" Target="../media/image216.svg"/><Relationship Id="rId6" Type="http://schemas.openxmlformats.org/officeDocument/2006/relationships/image" Target="../media/image5.png"/><Relationship Id="rId23" Type="http://schemas.openxmlformats.org/officeDocument/2006/relationships/image" Target="../media/image22.svg"/><Relationship Id="rId119" Type="http://schemas.openxmlformats.org/officeDocument/2006/relationships/image" Target="../media/image118.svg"/><Relationship Id="rId44" Type="http://schemas.openxmlformats.org/officeDocument/2006/relationships/image" Target="../media/image43.png"/><Relationship Id="rId65" Type="http://schemas.openxmlformats.org/officeDocument/2006/relationships/image" Target="../media/image64.svg"/><Relationship Id="rId86" Type="http://schemas.openxmlformats.org/officeDocument/2006/relationships/image" Target="../media/image85.png"/><Relationship Id="rId130" Type="http://schemas.openxmlformats.org/officeDocument/2006/relationships/image" Target="../media/image129.png"/><Relationship Id="rId151" Type="http://schemas.openxmlformats.org/officeDocument/2006/relationships/image" Target="../media/image150.svg"/><Relationship Id="rId172" Type="http://schemas.openxmlformats.org/officeDocument/2006/relationships/image" Target="../media/image171.png"/><Relationship Id="rId193" Type="http://schemas.openxmlformats.org/officeDocument/2006/relationships/image" Target="../media/image192.svg"/><Relationship Id="rId207" Type="http://schemas.openxmlformats.org/officeDocument/2006/relationships/image" Target="../media/image206.svg"/><Relationship Id="rId13" Type="http://schemas.openxmlformats.org/officeDocument/2006/relationships/image" Target="../media/image12.svg"/><Relationship Id="rId109" Type="http://schemas.openxmlformats.org/officeDocument/2006/relationships/image" Target="../media/image108.svg"/><Relationship Id="rId34" Type="http://schemas.openxmlformats.org/officeDocument/2006/relationships/image" Target="../media/image33.png"/><Relationship Id="rId55" Type="http://schemas.openxmlformats.org/officeDocument/2006/relationships/image" Target="../media/image54.svg"/><Relationship Id="rId76" Type="http://schemas.openxmlformats.org/officeDocument/2006/relationships/image" Target="../media/image75.png"/><Relationship Id="rId97" Type="http://schemas.openxmlformats.org/officeDocument/2006/relationships/image" Target="../media/image96.svg"/><Relationship Id="rId120" Type="http://schemas.openxmlformats.org/officeDocument/2006/relationships/image" Target="../media/image119.png"/><Relationship Id="rId141" Type="http://schemas.openxmlformats.org/officeDocument/2006/relationships/image" Target="../media/image140.svg"/><Relationship Id="rId7" Type="http://schemas.openxmlformats.org/officeDocument/2006/relationships/image" Target="../media/image6.svg"/><Relationship Id="rId162" Type="http://schemas.openxmlformats.org/officeDocument/2006/relationships/image" Target="../media/image161.png"/><Relationship Id="rId183" Type="http://schemas.openxmlformats.org/officeDocument/2006/relationships/image" Target="../media/image182.svg"/><Relationship Id="rId218" Type="http://schemas.openxmlformats.org/officeDocument/2006/relationships/image" Target="../media/image217.png"/><Relationship Id="rId24" Type="http://schemas.openxmlformats.org/officeDocument/2006/relationships/image" Target="../media/image23.png"/><Relationship Id="rId45" Type="http://schemas.openxmlformats.org/officeDocument/2006/relationships/image" Target="../media/image44.svg"/><Relationship Id="rId66" Type="http://schemas.openxmlformats.org/officeDocument/2006/relationships/image" Target="../media/image65.png"/><Relationship Id="rId87" Type="http://schemas.openxmlformats.org/officeDocument/2006/relationships/image" Target="../media/image86.svg"/><Relationship Id="rId110" Type="http://schemas.openxmlformats.org/officeDocument/2006/relationships/image" Target="../media/image109.png"/><Relationship Id="rId131" Type="http://schemas.openxmlformats.org/officeDocument/2006/relationships/image" Target="../media/image130.svg"/><Relationship Id="rId152" Type="http://schemas.openxmlformats.org/officeDocument/2006/relationships/image" Target="../media/image151.png"/><Relationship Id="rId173" Type="http://schemas.openxmlformats.org/officeDocument/2006/relationships/image" Target="../media/image172.svg"/><Relationship Id="rId194" Type="http://schemas.openxmlformats.org/officeDocument/2006/relationships/image" Target="../media/image193.png"/><Relationship Id="rId208" Type="http://schemas.openxmlformats.org/officeDocument/2006/relationships/image" Target="../media/image207.png"/><Relationship Id="rId14" Type="http://schemas.openxmlformats.org/officeDocument/2006/relationships/image" Target="../media/image13.png"/><Relationship Id="rId35" Type="http://schemas.openxmlformats.org/officeDocument/2006/relationships/image" Target="../media/image34.svg"/><Relationship Id="rId56" Type="http://schemas.openxmlformats.org/officeDocument/2006/relationships/image" Target="../media/image55.png"/><Relationship Id="rId77" Type="http://schemas.openxmlformats.org/officeDocument/2006/relationships/image" Target="../media/image76.svg"/><Relationship Id="rId100" Type="http://schemas.openxmlformats.org/officeDocument/2006/relationships/image" Target="../media/image99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72" Type="http://schemas.openxmlformats.org/officeDocument/2006/relationships/image" Target="../media/image71.png"/><Relationship Id="rId93" Type="http://schemas.openxmlformats.org/officeDocument/2006/relationships/image" Target="../media/image92.svg"/><Relationship Id="rId98" Type="http://schemas.openxmlformats.org/officeDocument/2006/relationships/image" Target="../media/image97.png"/><Relationship Id="rId121" Type="http://schemas.openxmlformats.org/officeDocument/2006/relationships/image" Target="../media/image120.svg"/><Relationship Id="rId142" Type="http://schemas.openxmlformats.org/officeDocument/2006/relationships/image" Target="../media/image141.png"/><Relationship Id="rId163" Type="http://schemas.openxmlformats.org/officeDocument/2006/relationships/image" Target="../media/image162.svg"/><Relationship Id="rId184" Type="http://schemas.openxmlformats.org/officeDocument/2006/relationships/image" Target="../media/image183.png"/><Relationship Id="rId189" Type="http://schemas.openxmlformats.org/officeDocument/2006/relationships/image" Target="../media/image188.svg"/><Relationship Id="rId219" Type="http://schemas.openxmlformats.org/officeDocument/2006/relationships/image" Target="../media/image218.svg"/><Relationship Id="rId3" Type="http://schemas.openxmlformats.org/officeDocument/2006/relationships/image" Target="../media/image2.svg"/><Relationship Id="rId214" Type="http://schemas.openxmlformats.org/officeDocument/2006/relationships/image" Target="../media/image213.png"/><Relationship Id="rId25" Type="http://schemas.openxmlformats.org/officeDocument/2006/relationships/image" Target="../media/image24.svg"/><Relationship Id="rId46" Type="http://schemas.openxmlformats.org/officeDocument/2006/relationships/image" Target="../media/image45.png"/><Relationship Id="rId67" Type="http://schemas.openxmlformats.org/officeDocument/2006/relationships/image" Target="../media/image66.svg"/><Relationship Id="rId116" Type="http://schemas.openxmlformats.org/officeDocument/2006/relationships/image" Target="../media/image115.png"/><Relationship Id="rId137" Type="http://schemas.openxmlformats.org/officeDocument/2006/relationships/image" Target="../media/image136.svg"/><Relationship Id="rId158" Type="http://schemas.openxmlformats.org/officeDocument/2006/relationships/image" Target="../media/image157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62" Type="http://schemas.openxmlformats.org/officeDocument/2006/relationships/image" Target="../media/image61.png"/><Relationship Id="rId83" Type="http://schemas.openxmlformats.org/officeDocument/2006/relationships/image" Target="../media/image82.svg"/><Relationship Id="rId88" Type="http://schemas.openxmlformats.org/officeDocument/2006/relationships/image" Target="../media/image87.png"/><Relationship Id="rId111" Type="http://schemas.openxmlformats.org/officeDocument/2006/relationships/image" Target="../media/image110.svg"/><Relationship Id="rId132" Type="http://schemas.openxmlformats.org/officeDocument/2006/relationships/image" Target="../media/image131.png"/><Relationship Id="rId153" Type="http://schemas.openxmlformats.org/officeDocument/2006/relationships/image" Target="../media/image152.svg"/><Relationship Id="rId174" Type="http://schemas.openxmlformats.org/officeDocument/2006/relationships/image" Target="../media/image173.png"/><Relationship Id="rId179" Type="http://schemas.openxmlformats.org/officeDocument/2006/relationships/image" Target="../media/image178.svg"/><Relationship Id="rId195" Type="http://schemas.openxmlformats.org/officeDocument/2006/relationships/image" Target="../media/image194.svg"/><Relationship Id="rId209" Type="http://schemas.openxmlformats.org/officeDocument/2006/relationships/image" Target="../media/image208.svg"/><Relationship Id="rId190" Type="http://schemas.openxmlformats.org/officeDocument/2006/relationships/image" Target="../media/image189.png"/><Relationship Id="rId204" Type="http://schemas.openxmlformats.org/officeDocument/2006/relationships/image" Target="../media/image203.png"/><Relationship Id="rId220" Type="http://schemas.openxmlformats.org/officeDocument/2006/relationships/image" Target="../media/image219.png"/><Relationship Id="rId15" Type="http://schemas.openxmlformats.org/officeDocument/2006/relationships/image" Target="../media/image14.svg"/><Relationship Id="rId36" Type="http://schemas.openxmlformats.org/officeDocument/2006/relationships/image" Target="../media/image35.png"/><Relationship Id="rId57" Type="http://schemas.openxmlformats.org/officeDocument/2006/relationships/image" Target="../media/image56.svg"/><Relationship Id="rId106" Type="http://schemas.openxmlformats.org/officeDocument/2006/relationships/image" Target="../media/image105.png"/><Relationship Id="rId127" Type="http://schemas.openxmlformats.org/officeDocument/2006/relationships/image" Target="../media/image12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52" Type="http://schemas.openxmlformats.org/officeDocument/2006/relationships/image" Target="../media/image51.png"/><Relationship Id="rId73" Type="http://schemas.openxmlformats.org/officeDocument/2006/relationships/image" Target="../media/image72.sv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svg"/><Relationship Id="rId101" Type="http://schemas.openxmlformats.org/officeDocument/2006/relationships/image" Target="../media/image100.svg"/><Relationship Id="rId122" Type="http://schemas.openxmlformats.org/officeDocument/2006/relationships/image" Target="../media/image121.png"/><Relationship Id="rId143" Type="http://schemas.openxmlformats.org/officeDocument/2006/relationships/image" Target="../media/image142.svg"/><Relationship Id="rId148" Type="http://schemas.openxmlformats.org/officeDocument/2006/relationships/image" Target="../media/image147.png"/><Relationship Id="rId164" Type="http://schemas.openxmlformats.org/officeDocument/2006/relationships/image" Target="../media/image163.png"/><Relationship Id="rId169" Type="http://schemas.openxmlformats.org/officeDocument/2006/relationships/image" Target="../media/image168.svg"/><Relationship Id="rId185" Type="http://schemas.openxmlformats.org/officeDocument/2006/relationships/image" Target="../media/image184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80" Type="http://schemas.openxmlformats.org/officeDocument/2006/relationships/image" Target="../media/image179.png"/><Relationship Id="rId210" Type="http://schemas.openxmlformats.org/officeDocument/2006/relationships/image" Target="../media/image209.png"/><Relationship Id="rId215" Type="http://schemas.openxmlformats.org/officeDocument/2006/relationships/image" Target="../media/image214.svg"/><Relationship Id="rId26" Type="http://schemas.openxmlformats.org/officeDocument/2006/relationships/image" Target="../media/image25.png"/><Relationship Id="rId47" Type="http://schemas.openxmlformats.org/officeDocument/2006/relationships/image" Target="../media/image46.svg"/><Relationship Id="rId68" Type="http://schemas.openxmlformats.org/officeDocument/2006/relationships/image" Target="../media/image67.png"/><Relationship Id="rId89" Type="http://schemas.openxmlformats.org/officeDocument/2006/relationships/image" Target="../media/image88.svg"/><Relationship Id="rId112" Type="http://schemas.openxmlformats.org/officeDocument/2006/relationships/image" Target="../media/image111.png"/><Relationship Id="rId133" Type="http://schemas.openxmlformats.org/officeDocument/2006/relationships/image" Target="../media/image132.svg"/><Relationship Id="rId154" Type="http://schemas.openxmlformats.org/officeDocument/2006/relationships/image" Target="../media/image153.png"/><Relationship Id="rId175" Type="http://schemas.openxmlformats.org/officeDocument/2006/relationships/image" Target="../media/image174.svg"/><Relationship Id="rId196" Type="http://schemas.openxmlformats.org/officeDocument/2006/relationships/image" Target="../media/image195.png"/><Relationship Id="rId200" Type="http://schemas.openxmlformats.org/officeDocument/2006/relationships/image" Target="../media/image199.png"/><Relationship Id="rId16" Type="http://schemas.openxmlformats.org/officeDocument/2006/relationships/image" Target="../media/image15.png"/><Relationship Id="rId221" Type="http://schemas.openxmlformats.org/officeDocument/2006/relationships/image" Target="../media/image220.svg"/><Relationship Id="rId37" Type="http://schemas.openxmlformats.org/officeDocument/2006/relationships/image" Target="../media/image36.svg"/><Relationship Id="rId58" Type="http://schemas.openxmlformats.org/officeDocument/2006/relationships/image" Target="../media/image57.png"/><Relationship Id="rId79" Type="http://schemas.openxmlformats.org/officeDocument/2006/relationships/image" Target="../media/image78.svg"/><Relationship Id="rId102" Type="http://schemas.openxmlformats.org/officeDocument/2006/relationships/image" Target="../media/image101.png"/><Relationship Id="rId123" Type="http://schemas.openxmlformats.org/officeDocument/2006/relationships/image" Target="../media/image122.svg"/><Relationship Id="rId144" Type="http://schemas.openxmlformats.org/officeDocument/2006/relationships/image" Target="../media/image143.png"/><Relationship Id="rId90" Type="http://schemas.openxmlformats.org/officeDocument/2006/relationships/image" Target="../media/image89.png"/><Relationship Id="rId165" Type="http://schemas.openxmlformats.org/officeDocument/2006/relationships/image" Target="../media/image164.svg"/><Relationship Id="rId186" Type="http://schemas.openxmlformats.org/officeDocument/2006/relationships/image" Target="../media/image185.png"/><Relationship Id="rId211" Type="http://schemas.openxmlformats.org/officeDocument/2006/relationships/image" Target="../media/image210.svg"/><Relationship Id="rId27" Type="http://schemas.openxmlformats.org/officeDocument/2006/relationships/image" Target="../media/image26.svg"/><Relationship Id="rId48" Type="http://schemas.openxmlformats.org/officeDocument/2006/relationships/image" Target="../media/image47.png"/><Relationship Id="rId69" Type="http://schemas.openxmlformats.org/officeDocument/2006/relationships/image" Target="../media/image68.svg"/><Relationship Id="rId113" Type="http://schemas.openxmlformats.org/officeDocument/2006/relationships/image" Target="../media/image112.svg"/><Relationship Id="rId134" Type="http://schemas.openxmlformats.org/officeDocument/2006/relationships/image" Target="../media/image133.png"/><Relationship Id="rId80" Type="http://schemas.openxmlformats.org/officeDocument/2006/relationships/image" Target="../media/image79.png"/><Relationship Id="rId155" Type="http://schemas.openxmlformats.org/officeDocument/2006/relationships/image" Target="../media/image154.svg"/><Relationship Id="rId176" Type="http://schemas.openxmlformats.org/officeDocument/2006/relationships/image" Target="../media/image175.png"/><Relationship Id="rId197" Type="http://schemas.openxmlformats.org/officeDocument/2006/relationships/image" Target="../media/image196.svg"/><Relationship Id="rId201" Type="http://schemas.openxmlformats.org/officeDocument/2006/relationships/image" Target="../media/image200.svg"/><Relationship Id="rId17" Type="http://schemas.openxmlformats.org/officeDocument/2006/relationships/image" Target="../media/image16.svg"/><Relationship Id="rId38" Type="http://schemas.openxmlformats.org/officeDocument/2006/relationships/image" Target="../media/image37.png"/><Relationship Id="rId59" Type="http://schemas.openxmlformats.org/officeDocument/2006/relationships/image" Target="../media/image58.svg"/><Relationship Id="rId103" Type="http://schemas.openxmlformats.org/officeDocument/2006/relationships/image" Target="../media/image102.svg"/><Relationship Id="rId124" Type="http://schemas.openxmlformats.org/officeDocument/2006/relationships/image" Target="../media/image123.png"/><Relationship Id="rId70" Type="http://schemas.openxmlformats.org/officeDocument/2006/relationships/image" Target="../media/image69.png"/><Relationship Id="rId91" Type="http://schemas.openxmlformats.org/officeDocument/2006/relationships/image" Target="../media/image90.svg"/><Relationship Id="rId145" Type="http://schemas.openxmlformats.org/officeDocument/2006/relationships/image" Target="../media/image144.svg"/><Relationship Id="rId166" Type="http://schemas.openxmlformats.org/officeDocument/2006/relationships/image" Target="../media/image165.png"/><Relationship Id="rId187" Type="http://schemas.openxmlformats.org/officeDocument/2006/relationships/image" Target="../media/image186.sv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11.png"/><Relationship Id="rId28" Type="http://schemas.openxmlformats.org/officeDocument/2006/relationships/image" Target="../media/image27.png"/><Relationship Id="rId49" Type="http://schemas.openxmlformats.org/officeDocument/2006/relationships/image" Target="../media/image48.svg"/><Relationship Id="rId114" Type="http://schemas.openxmlformats.org/officeDocument/2006/relationships/image" Target="../media/image113.png"/><Relationship Id="rId60" Type="http://schemas.openxmlformats.org/officeDocument/2006/relationships/image" Target="../media/image59.png"/><Relationship Id="rId81" Type="http://schemas.openxmlformats.org/officeDocument/2006/relationships/image" Target="../media/image80.svg"/><Relationship Id="rId135" Type="http://schemas.openxmlformats.org/officeDocument/2006/relationships/image" Target="../media/image134.svg"/><Relationship Id="rId156" Type="http://schemas.openxmlformats.org/officeDocument/2006/relationships/image" Target="../media/image155.png"/><Relationship Id="rId177" Type="http://schemas.openxmlformats.org/officeDocument/2006/relationships/image" Target="../media/image176.svg"/><Relationship Id="rId198" Type="http://schemas.openxmlformats.org/officeDocument/2006/relationships/image" Target="../media/image197.png"/><Relationship Id="rId202" Type="http://schemas.openxmlformats.org/officeDocument/2006/relationships/image" Target="../media/image201.png"/><Relationship Id="rId18" Type="http://schemas.openxmlformats.org/officeDocument/2006/relationships/image" Target="../media/image17.png"/><Relationship Id="rId39" Type="http://schemas.openxmlformats.org/officeDocument/2006/relationships/image" Target="../media/image38.svg"/><Relationship Id="rId50" Type="http://schemas.openxmlformats.org/officeDocument/2006/relationships/image" Target="../media/image49.png"/><Relationship Id="rId104" Type="http://schemas.openxmlformats.org/officeDocument/2006/relationships/image" Target="../media/image103.png"/><Relationship Id="rId125" Type="http://schemas.openxmlformats.org/officeDocument/2006/relationships/image" Target="../media/image124.svg"/><Relationship Id="rId146" Type="http://schemas.openxmlformats.org/officeDocument/2006/relationships/image" Target="../media/image145.png"/><Relationship Id="rId167" Type="http://schemas.openxmlformats.org/officeDocument/2006/relationships/image" Target="../media/image166.svg"/><Relationship Id="rId188" Type="http://schemas.openxmlformats.org/officeDocument/2006/relationships/image" Target="../media/image187.png"/><Relationship Id="rId71" Type="http://schemas.openxmlformats.org/officeDocument/2006/relationships/image" Target="../media/image70.svg"/><Relationship Id="rId92" Type="http://schemas.openxmlformats.org/officeDocument/2006/relationships/image" Target="../media/image91.png"/><Relationship Id="rId213" Type="http://schemas.openxmlformats.org/officeDocument/2006/relationships/image" Target="../media/image212.svg"/><Relationship Id="rId2" Type="http://schemas.openxmlformats.org/officeDocument/2006/relationships/image" Target="../media/image1.png"/><Relationship Id="rId29" Type="http://schemas.openxmlformats.org/officeDocument/2006/relationships/image" Target="../media/image28.svg"/><Relationship Id="rId40" Type="http://schemas.openxmlformats.org/officeDocument/2006/relationships/image" Target="../media/image39.png"/><Relationship Id="rId115" Type="http://schemas.openxmlformats.org/officeDocument/2006/relationships/image" Target="../media/image114.svg"/><Relationship Id="rId136" Type="http://schemas.openxmlformats.org/officeDocument/2006/relationships/image" Target="../media/image135.png"/><Relationship Id="rId157" Type="http://schemas.openxmlformats.org/officeDocument/2006/relationships/image" Target="../media/image156.svg"/><Relationship Id="rId178" Type="http://schemas.openxmlformats.org/officeDocument/2006/relationships/image" Target="../media/image177.png"/><Relationship Id="rId61" Type="http://schemas.openxmlformats.org/officeDocument/2006/relationships/image" Target="../media/image60.svg"/><Relationship Id="rId82" Type="http://schemas.openxmlformats.org/officeDocument/2006/relationships/image" Target="../media/image81.png"/><Relationship Id="rId199" Type="http://schemas.openxmlformats.org/officeDocument/2006/relationships/image" Target="../media/image198.svg"/><Relationship Id="rId203" Type="http://schemas.openxmlformats.org/officeDocument/2006/relationships/image" Target="../media/image202.svg"/><Relationship Id="rId19" Type="http://schemas.openxmlformats.org/officeDocument/2006/relationships/image" Target="../media/image18.svg"/><Relationship Id="rId30" Type="http://schemas.openxmlformats.org/officeDocument/2006/relationships/image" Target="../media/image29.png"/><Relationship Id="rId105" Type="http://schemas.openxmlformats.org/officeDocument/2006/relationships/image" Target="../media/image104.svg"/><Relationship Id="rId126" Type="http://schemas.openxmlformats.org/officeDocument/2006/relationships/image" Target="../media/image125.png"/><Relationship Id="rId147" Type="http://schemas.openxmlformats.org/officeDocument/2006/relationships/image" Target="../media/image146.svg"/><Relationship Id="rId168" Type="http://schemas.openxmlformats.org/officeDocument/2006/relationships/image" Target="../media/image1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90D19E6B-0306-7FDD-79CF-219CFD631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2805">
            <a:off x="560174" y="348546"/>
            <a:ext cx="1091571" cy="109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0C71378F-B4F5-24FB-A64C-F3F15CB6A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07353">
            <a:off x="1329205" y="5543933"/>
            <a:ext cx="996262" cy="9962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1" name="图形 180">
            <a:extLst>
              <a:ext uri="{FF2B5EF4-FFF2-40B4-BE49-F238E27FC236}">
                <a16:creationId xmlns:a16="http://schemas.microsoft.com/office/drawing/2014/main" id="{B0E040CD-94A4-16BA-15B0-A76D5F146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7353" y="457971"/>
            <a:ext cx="884541" cy="8845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5" name="图形 244">
            <a:extLst>
              <a:ext uri="{FF2B5EF4-FFF2-40B4-BE49-F238E27FC236}">
                <a16:creationId xmlns:a16="http://schemas.microsoft.com/office/drawing/2014/main" id="{17EFE99F-87DF-127B-E2CD-373B798D7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73266">
            <a:off x="10323017" y="849515"/>
            <a:ext cx="1120101" cy="11201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1" name="图形 240">
            <a:extLst>
              <a:ext uri="{FF2B5EF4-FFF2-40B4-BE49-F238E27FC236}">
                <a16:creationId xmlns:a16="http://schemas.microsoft.com/office/drawing/2014/main" id="{64A0DE25-B641-5173-2F63-D64EBC2B1B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6732" y="890260"/>
            <a:ext cx="1060372" cy="10603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9" name="图形 238">
            <a:extLst>
              <a:ext uri="{FF2B5EF4-FFF2-40B4-BE49-F238E27FC236}">
                <a16:creationId xmlns:a16="http://schemas.microsoft.com/office/drawing/2014/main" id="{265B7E07-0BA5-C31E-3CB3-9F1A8A9242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574178">
            <a:off x="10693069" y="3427789"/>
            <a:ext cx="1184438" cy="11844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5" name="图形 234">
            <a:extLst>
              <a:ext uri="{FF2B5EF4-FFF2-40B4-BE49-F238E27FC236}">
                <a16:creationId xmlns:a16="http://schemas.microsoft.com/office/drawing/2014/main" id="{85D93EEE-1F8C-8298-63CE-B01F57FC3F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5295" y="-220858"/>
            <a:ext cx="1402751" cy="14027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1" name="图形 230">
            <a:extLst>
              <a:ext uri="{FF2B5EF4-FFF2-40B4-BE49-F238E27FC236}">
                <a16:creationId xmlns:a16="http://schemas.microsoft.com/office/drawing/2014/main" id="{9EE77823-2A2B-41E6-1AB5-2F08082D10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67567" y="5428170"/>
            <a:ext cx="1088221" cy="1088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9" name="图形 228">
            <a:extLst>
              <a:ext uri="{FF2B5EF4-FFF2-40B4-BE49-F238E27FC236}">
                <a16:creationId xmlns:a16="http://schemas.microsoft.com/office/drawing/2014/main" id="{DA8637BA-4BA6-C043-FAD8-7A3C1B3F8B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77456" y="5880160"/>
            <a:ext cx="923164" cy="9231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1" name="图形 220">
            <a:extLst>
              <a:ext uri="{FF2B5EF4-FFF2-40B4-BE49-F238E27FC236}">
                <a16:creationId xmlns:a16="http://schemas.microsoft.com/office/drawing/2014/main" id="{B9CA9EA4-29DB-DB76-C6A9-42AF983A37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162972">
            <a:off x="9496895" y="5571377"/>
            <a:ext cx="1088928" cy="1088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9" name="图形 218">
            <a:extLst>
              <a:ext uri="{FF2B5EF4-FFF2-40B4-BE49-F238E27FC236}">
                <a16:creationId xmlns:a16="http://schemas.microsoft.com/office/drawing/2014/main" id="{47674176-C6AB-F649-EE79-9F084279E37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342" y="5322247"/>
            <a:ext cx="1121658" cy="1121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3" name="图形 212">
            <a:extLst>
              <a:ext uri="{FF2B5EF4-FFF2-40B4-BE49-F238E27FC236}">
                <a16:creationId xmlns:a16="http://schemas.microsoft.com/office/drawing/2014/main" id="{2D48A634-59C2-EA21-7BFF-4B307738ED2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492717">
            <a:off x="-2961" y="2877669"/>
            <a:ext cx="1019430" cy="1019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3" name="图形 202">
            <a:extLst>
              <a:ext uri="{FF2B5EF4-FFF2-40B4-BE49-F238E27FC236}">
                <a16:creationId xmlns:a16="http://schemas.microsoft.com/office/drawing/2014/main" id="{B902B2C8-A3A4-3692-71F1-3A923CCE5D2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208428">
            <a:off x="9501331" y="822247"/>
            <a:ext cx="1080057" cy="10800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3" name="图形 192">
            <a:extLst>
              <a:ext uri="{FF2B5EF4-FFF2-40B4-BE49-F238E27FC236}">
                <a16:creationId xmlns:a16="http://schemas.microsoft.com/office/drawing/2014/main" id="{74E32431-F543-FF01-C6F0-41E37985708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190" y="2678619"/>
            <a:ext cx="1073117" cy="10731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5" name="图形 184">
            <a:extLst>
              <a:ext uri="{FF2B5EF4-FFF2-40B4-BE49-F238E27FC236}">
                <a16:creationId xmlns:a16="http://schemas.microsoft.com/office/drawing/2014/main" id="{17EFF1D6-8EA0-B02F-EB4B-180E871D8B5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74434" y="233611"/>
            <a:ext cx="1485881" cy="1485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3" name="图形 182">
            <a:extLst>
              <a:ext uri="{FF2B5EF4-FFF2-40B4-BE49-F238E27FC236}">
                <a16:creationId xmlns:a16="http://schemas.microsoft.com/office/drawing/2014/main" id="{D6675338-3A4F-9C7A-D85D-EBA9A6B930F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196148" y="963686"/>
            <a:ext cx="840399" cy="8403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9" name="图形 168">
            <a:extLst>
              <a:ext uri="{FF2B5EF4-FFF2-40B4-BE49-F238E27FC236}">
                <a16:creationId xmlns:a16="http://schemas.microsoft.com/office/drawing/2014/main" id="{2A50B97C-939B-5B50-F46F-F90F270537D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825187">
            <a:off x="10235217" y="4188138"/>
            <a:ext cx="816899" cy="816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1" name="图形 160">
            <a:extLst>
              <a:ext uri="{FF2B5EF4-FFF2-40B4-BE49-F238E27FC236}">
                <a16:creationId xmlns:a16="http://schemas.microsoft.com/office/drawing/2014/main" id="{4B540C92-1566-1F5E-1610-A0657C542B9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20332999">
            <a:off x="707641" y="3429003"/>
            <a:ext cx="1272180" cy="1272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7" name="图形 156">
            <a:extLst>
              <a:ext uri="{FF2B5EF4-FFF2-40B4-BE49-F238E27FC236}">
                <a16:creationId xmlns:a16="http://schemas.microsoft.com/office/drawing/2014/main" id="{6620A118-0E0F-082C-5910-219816A4533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445860" y="769640"/>
            <a:ext cx="1127984" cy="11279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1" name="图形 140">
            <a:extLst>
              <a:ext uri="{FF2B5EF4-FFF2-40B4-BE49-F238E27FC236}">
                <a16:creationId xmlns:a16="http://schemas.microsoft.com/office/drawing/2014/main" id="{D4D33A7C-7A74-9EE1-7694-B41D9E28C2E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788517" y="1576751"/>
            <a:ext cx="1015960" cy="1015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7" name="图形 136">
            <a:extLst>
              <a:ext uri="{FF2B5EF4-FFF2-40B4-BE49-F238E27FC236}">
                <a16:creationId xmlns:a16="http://schemas.microsoft.com/office/drawing/2014/main" id="{2F9F9418-2FA1-CA98-1B15-6D0185F97B1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391631" y="436878"/>
            <a:ext cx="993905" cy="993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1" name="图形 120">
            <a:extLst>
              <a:ext uri="{FF2B5EF4-FFF2-40B4-BE49-F238E27FC236}">
                <a16:creationId xmlns:a16="http://schemas.microsoft.com/office/drawing/2014/main" id="{39D85E28-763B-EAEF-CA20-53B33396D2E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001074" y="1026351"/>
            <a:ext cx="1269966" cy="1269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9" name="图形 118">
            <a:extLst>
              <a:ext uri="{FF2B5EF4-FFF2-40B4-BE49-F238E27FC236}">
                <a16:creationId xmlns:a16="http://schemas.microsoft.com/office/drawing/2014/main" id="{24ED268B-214E-0B67-A09C-26018418A32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243326" y="1331891"/>
            <a:ext cx="820158" cy="82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7" name="图形 116">
            <a:extLst>
              <a:ext uri="{FF2B5EF4-FFF2-40B4-BE49-F238E27FC236}">
                <a16:creationId xmlns:a16="http://schemas.microsoft.com/office/drawing/2014/main" id="{B1CC0693-5AD3-7907-3259-923F945F6F0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 rot="20427133">
            <a:off x="8071560" y="2166914"/>
            <a:ext cx="1122310" cy="11223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" name="图形 102">
            <a:extLst>
              <a:ext uri="{FF2B5EF4-FFF2-40B4-BE49-F238E27FC236}">
                <a16:creationId xmlns:a16="http://schemas.microsoft.com/office/drawing/2014/main" id="{E97E6A78-BE87-7FA8-8E28-31D6A7C8ADA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 rot="19974159">
            <a:off x="8455081" y="4709901"/>
            <a:ext cx="981920" cy="9819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" name="图形 70">
            <a:extLst>
              <a:ext uri="{FF2B5EF4-FFF2-40B4-BE49-F238E27FC236}">
                <a16:creationId xmlns:a16="http://schemas.microsoft.com/office/drawing/2014/main" id="{466E70CA-AC23-BDF4-AE33-422106636AC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428288">
            <a:off x="6963781" y="4676836"/>
            <a:ext cx="1155872" cy="11558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5" name="图形 74">
            <a:extLst>
              <a:ext uri="{FF2B5EF4-FFF2-40B4-BE49-F238E27FC236}">
                <a16:creationId xmlns:a16="http://schemas.microsoft.com/office/drawing/2014/main" id="{5E4F3853-E6F8-F4C0-4667-0DE4F8B16BF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672790" y="4747571"/>
            <a:ext cx="1149353" cy="11493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7" name="图形 86">
            <a:extLst>
              <a:ext uri="{FF2B5EF4-FFF2-40B4-BE49-F238E27FC236}">
                <a16:creationId xmlns:a16="http://schemas.microsoft.com/office/drawing/2014/main" id="{D3CB71CD-DC3F-8CA5-5199-2CBEACAD945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rot="1940654">
            <a:off x="4074581" y="1429605"/>
            <a:ext cx="799303" cy="799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CF31BFFC-6212-6713-5D2A-3EF5136E989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34450" y="3790272"/>
            <a:ext cx="1263304" cy="1263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CE47CE9B-9BC8-DFFC-247B-3E55571309D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819467" y="3134653"/>
            <a:ext cx="1132140" cy="11321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065251B8-5035-0F34-748B-DD9F700A4F0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 rot="2256994">
            <a:off x="3344227" y="3491796"/>
            <a:ext cx="1142195" cy="11421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1F6D92A-66EC-4E67-759F-940C6A664B5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777512" y="2479005"/>
            <a:ext cx="1558550" cy="1558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370950B9-2DBA-FA77-D4B8-9EC8501D8E6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 rot="1658384">
            <a:off x="3827326" y="2467549"/>
            <a:ext cx="1652439" cy="16524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CF72C2B-52B1-1D66-3933-2AD1551CA0F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 rot="2194693">
            <a:off x="3605457" y="3847506"/>
            <a:ext cx="1250173" cy="1250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4D5390AF-803F-DD70-8CF5-6281139EA38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 rot="20135376">
            <a:off x="2047240" y="2884828"/>
            <a:ext cx="1427106" cy="14271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F2020F35-D4F4-8DFC-185E-982C86814DD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455963" y="1666428"/>
            <a:ext cx="1474050" cy="14740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1F30D82-26A8-E95B-572B-EF396B3E6134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 rot="2379694">
            <a:off x="2005905" y="2222367"/>
            <a:ext cx="782277" cy="7822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9D7BA8D0-B8D0-0414-916C-B804B5F1A3D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 rot="2089997">
            <a:off x="6413886" y="2858299"/>
            <a:ext cx="1149353" cy="11493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66C89D9F-90E8-33BD-448A-84C05BDC178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7849150" y="3750563"/>
            <a:ext cx="1327172" cy="1327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43753FBF-9190-7120-6802-4D4FE7F855EE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135334" y="4187645"/>
            <a:ext cx="1065653" cy="1065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EFE452F0-2769-E1B0-5F16-A119546602A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652422" y="2769208"/>
            <a:ext cx="891942" cy="8919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D8F087B-DECF-2B2E-9564-2153B8CBF8C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755608" y="3610693"/>
            <a:ext cx="1149353" cy="11493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989C4C8F-6149-EA99-3661-4814943AEC0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602455" y="3943535"/>
            <a:ext cx="995219" cy="9952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61FCA272-EDAF-89D1-7F1D-AB995CE99ABB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844879" y="4400541"/>
            <a:ext cx="1426280" cy="1426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图形 34">
            <a:extLst>
              <a:ext uri="{FF2B5EF4-FFF2-40B4-BE49-F238E27FC236}">
                <a16:creationId xmlns:a16="http://schemas.microsoft.com/office/drawing/2014/main" id="{9400A5E9-A812-15DA-4A87-02673A41313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 rot="625921">
            <a:off x="6425877" y="3206284"/>
            <a:ext cx="1948972" cy="19489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9" name="图形 38">
            <a:extLst>
              <a:ext uri="{FF2B5EF4-FFF2-40B4-BE49-F238E27FC236}">
                <a16:creationId xmlns:a16="http://schemas.microsoft.com/office/drawing/2014/main" id="{63A5AAB0-9EEF-0400-A576-D7E80F28BAA7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 rot="1296008">
            <a:off x="5617734" y="1739315"/>
            <a:ext cx="1254067" cy="12540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7751D403-CA9A-DF3D-E133-7BF17CA6DC6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390793" y="1915106"/>
            <a:ext cx="1135604" cy="11356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DA0CAF49-EB60-E677-3DA1-C01EBC434E33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934363" y="4441145"/>
            <a:ext cx="1470139" cy="14701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1" name="图形 50">
            <a:extLst>
              <a:ext uri="{FF2B5EF4-FFF2-40B4-BE49-F238E27FC236}">
                <a16:creationId xmlns:a16="http://schemas.microsoft.com/office/drawing/2014/main" id="{8DF70D11-64F2-5433-F8FC-7197A5C599AA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167015" y="1855282"/>
            <a:ext cx="1402666" cy="14026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5" name="图形 54">
            <a:extLst>
              <a:ext uri="{FF2B5EF4-FFF2-40B4-BE49-F238E27FC236}">
                <a16:creationId xmlns:a16="http://schemas.microsoft.com/office/drawing/2014/main" id="{C3CC7251-3E06-4676-2BCA-E6CCA1E83C6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603960" y="4976261"/>
            <a:ext cx="836367" cy="8363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7" name="图形 56">
            <a:extLst>
              <a:ext uri="{FF2B5EF4-FFF2-40B4-BE49-F238E27FC236}">
                <a16:creationId xmlns:a16="http://schemas.microsoft.com/office/drawing/2014/main" id="{B28B94F1-C182-1CD6-3003-C5E3572EAEC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3515200" y="1806183"/>
            <a:ext cx="1059465" cy="1059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3" name="图形 62">
            <a:extLst>
              <a:ext uri="{FF2B5EF4-FFF2-40B4-BE49-F238E27FC236}">
                <a16:creationId xmlns:a16="http://schemas.microsoft.com/office/drawing/2014/main" id="{CC7CA314-48F9-E0A5-43AA-FF7A3FA434F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 rot="19548302">
            <a:off x="5075409" y="5113893"/>
            <a:ext cx="1320450" cy="1320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7" name="图形 66">
            <a:extLst>
              <a:ext uri="{FF2B5EF4-FFF2-40B4-BE49-F238E27FC236}">
                <a16:creationId xmlns:a16="http://schemas.microsoft.com/office/drawing/2014/main" id="{B1B12404-7B41-318F-A7C4-5A2259D7777A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 rot="1242360">
            <a:off x="2908791" y="1322180"/>
            <a:ext cx="1256904" cy="12569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9" name="图形 68">
            <a:extLst>
              <a:ext uri="{FF2B5EF4-FFF2-40B4-BE49-F238E27FC236}">
                <a16:creationId xmlns:a16="http://schemas.microsoft.com/office/drawing/2014/main" id="{D1E79E9D-29FC-3E2F-BDF0-6C731791A0CE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 rot="20968602">
            <a:off x="7325194" y="2500554"/>
            <a:ext cx="1199348" cy="1199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3" name="图形 72">
            <a:extLst>
              <a:ext uri="{FF2B5EF4-FFF2-40B4-BE49-F238E27FC236}">
                <a16:creationId xmlns:a16="http://schemas.microsoft.com/office/drawing/2014/main" id="{2D62D623-9995-9BBD-08EB-361D8B263B7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 rot="1220525">
            <a:off x="6946343" y="1694097"/>
            <a:ext cx="1157813" cy="1157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1" name="图形 80">
            <a:extLst>
              <a:ext uri="{FF2B5EF4-FFF2-40B4-BE49-F238E27FC236}">
                <a16:creationId xmlns:a16="http://schemas.microsoft.com/office/drawing/2014/main" id="{2E7751B6-D5B5-B8B1-9939-7C7DDDD8E9F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 rot="1697127">
            <a:off x="5995212" y="5693274"/>
            <a:ext cx="968372" cy="9683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34E2805-2B77-05B5-F7B3-107E1EF9EF0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986493" y="2432339"/>
            <a:ext cx="1454271" cy="14542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9" name="图形 88">
            <a:extLst>
              <a:ext uri="{FF2B5EF4-FFF2-40B4-BE49-F238E27FC236}">
                <a16:creationId xmlns:a16="http://schemas.microsoft.com/office/drawing/2014/main" id="{A0840C60-957C-9BEA-01BE-C2B035DF6A8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394745" y="5281249"/>
            <a:ext cx="1121660" cy="11216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3" name="图形 92">
            <a:extLst>
              <a:ext uri="{FF2B5EF4-FFF2-40B4-BE49-F238E27FC236}">
                <a16:creationId xmlns:a16="http://schemas.microsoft.com/office/drawing/2014/main" id="{DC2F6342-A5C5-C2FB-8E30-ED40589F4910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988645" y="952622"/>
            <a:ext cx="1469782" cy="1469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5" name="图形 94">
            <a:extLst>
              <a:ext uri="{FF2B5EF4-FFF2-40B4-BE49-F238E27FC236}">
                <a16:creationId xmlns:a16="http://schemas.microsoft.com/office/drawing/2014/main" id="{F38DFE52-26E6-2288-068E-09164CEDD7E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6009572" y="2985120"/>
            <a:ext cx="1165769" cy="1165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7" name="图形 96">
            <a:extLst>
              <a:ext uri="{FF2B5EF4-FFF2-40B4-BE49-F238E27FC236}">
                <a16:creationId xmlns:a16="http://schemas.microsoft.com/office/drawing/2014/main" id="{C5979C6E-F104-B8F0-3D13-210A74544863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283532" y="4662039"/>
            <a:ext cx="1121658" cy="1121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9" name="图形 98">
            <a:extLst>
              <a:ext uri="{FF2B5EF4-FFF2-40B4-BE49-F238E27FC236}">
                <a16:creationId xmlns:a16="http://schemas.microsoft.com/office/drawing/2014/main" id="{736C3C60-DDFA-38D7-1E5F-BB1102CE28DC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752890" y="2868800"/>
            <a:ext cx="1188330" cy="1188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1" name="图形 100">
            <a:extLst>
              <a:ext uri="{FF2B5EF4-FFF2-40B4-BE49-F238E27FC236}">
                <a16:creationId xmlns:a16="http://schemas.microsoft.com/office/drawing/2014/main" id="{E87FE05D-78FD-9A7B-A8A4-609DA18C794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 rot="1505766">
            <a:off x="7473712" y="5489063"/>
            <a:ext cx="1052149" cy="1052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5" name="图形 104">
            <a:extLst>
              <a:ext uri="{FF2B5EF4-FFF2-40B4-BE49-F238E27FC236}">
                <a16:creationId xmlns:a16="http://schemas.microsoft.com/office/drawing/2014/main" id="{F7B3E0CC-C915-6857-99AD-581E6337C4CF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8309223" y="5449702"/>
            <a:ext cx="923164" cy="9231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7" name="图形 106">
            <a:extLst>
              <a:ext uri="{FF2B5EF4-FFF2-40B4-BE49-F238E27FC236}">
                <a16:creationId xmlns:a16="http://schemas.microsoft.com/office/drawing/2014/main" id="{F5863D4E-5358-97AC-5B6C-328B69BCDD23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 rot="20548162">
            <a:off x="1481926" y="1583883"/>
            <a:ext cx="1338781" cy="1338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9" name="图形 108">
            <a:extLst>
              <a:ext uri="{FF2B5EF4-FFF2-40B4-BE49-F238E27FC236}">
                <a16:creationId xmlns:a16="http://schemas.microsoft.com/office/drawing/2014/main" id="{ED71A32E-3A05-E247-78C7-D75A160AF3BF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 rot="1934685">
            <a:off x="8427442" y="3017390"/>
            <a:ext cx="1238280" cy="1238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1" name="图形 110">
            <a:extLst>
              <a:ext uri="{FF2B5EF4-FFF2-40B4-BE49-F238E27FC236}">
                <a16:creationId xmlns:a16="http://schemas.microsoft.com/office/drawing/2014/main" id="{1252AF26-D3FD-DFA0-BEBE-7880B1A17D36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384209" y="1067192"/>
            <a:ext cx="1055464" cy="10554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3" name="图形 112">
            <a:extLst>
              <a:ext uri="{FF2B5EF4-FFF2-40B4-BE49-F238E27FC236}">
                <a16:creationId xmlns:a16="http://schemas.microsoft.com/office/drawing/2014/main" id="{4207FC9C-CC55-FF21-62B5-53712EF3C1B6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854201" y="3991099"/>
            <a:ext cx="1232763" cy="12327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3" name="图形 122">
            <a:extLst>
              <a:ext uri="{FF2B5EF4-FFF2-40B4-BE49-F238E27FC236}">
                <a16:creationId xmlns:a16="http://schemas.microsoft.com/office/drawing/2014/main" id="{3C7FC9A4-90AA-6B5C-00DC-EC154D53E715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 rot="19855459">
            <a:off x="4367985" y="4480232"/>
            <a:ext cx="1027470" cy="1027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5" name="图形 124">
            <a:extLst>
              <a:ext uri="{FF2B5EF4-FFF2-40B4-BE49-F238E27FC236}">
                <a16:creationId xmlns:a16="http://schemas.microsoft.com/office/drawing/2014/main" id="{231F5482-236F-8935-DC70-86364B08B26E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96649" y="1085649"/>
            <a:ext cx="1072204" cy="10722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7" name="图形 126">
            <a:extLst>
              <a:ext uri="{FF2B5EF4-FFF2-40B4-BE49-F238E27FC236}">
                <a16:creationId xmlns:a16="http://schemas.microsoft.com/office/drawing/2014/main" id="{D76A3EF3-D296-9724-70A5-4C32B1F9CA3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3507704" y="365417"/>
            <a:ext cx="1399080" cy="1399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9" name="图形 128">
            <a:extLst>
              <a:ext uri="{FF2B5EF4-FFF2-40B4-BE49-F238E27FC236}">
                <a16:creationId xmlns:a16="http://schemas.microsoft.com/office/drawing/2014/main" id="{4886369F-2B24-AD06-79B8-3C2087BB6910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 rot="766360">
            <a:off x="8697021" y="2182544"/>
            <a:ext cx="1068079" cy="10680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1" name="图形 130">
            <a:extLst>
              <a:ext uri="{FF2B5EF4-FFF2-40B4-BE49-F238E27FC236}">
                <a16:creationId xmlns:a16="http://schemas.microsoft.com/office/drawing/2014/main" id="{4AD03CA2-C6B9-4948-111A-19EF929E4374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 rot="1006496">
            <a:off x="2388159" y="680422"/>
            <a:ext cx="976491" cy="976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5" name="图形 144">
            <a:extLst>
              <a:ext uri="{FF2B5EF4-FFF2-40B4-BE49-F238E27FC236}">
                <a16:creationId xmlns:a16="http://schemas.microsoft.com/office/drawing/2014/main" id="{C53751DE-D31A-6152-6126-0611546D6622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 rot="815330">
            <a:off x="692999" y="1059881"/>
            <a:ext cx="1560480" cy="1560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7" name="图形 146">
            <a:extLst>
              <a:ext uri="{FF2B5EF4-FFF2-40B4-BE49-F238E27FC236}">
                <a16:creationId xmlns:a16="http://schemas.microsoft.com/office/drawing/2014/main" id="{E3C00C63-F0E6-4AD4-EE0D-C73D50C59CA2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 rot="1949259">
            <a:off x="9005277" y="5113083"/>
            <a:ext cx="1149354" cy="1149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9" name="图形 148">
            <a:extLst>
              <a:ext uri="{FF2B5EF4-FFF2-40B4-BE49-F238E27FC236}">
                <a16:creationId xmlns:a16="http://schemas.microsoft.com/office/drawing/2014/main" id="{09CFA101-B280-EEC1-CD61-2473C247699F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5057897" y="160703"/>
            <a:ext cx="1123643" cy="11236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3" name="图形 142">
            <a:extLst>
              <a:ext uri="{FF2B5EF4-FFF2-40B4-BE49-F238E27FC236}">
                <a16:creationId xmlns:a16="http://schemas.microsoft.com/office/drawing/2014/main" id="{5E7E44AD-9E35-6B15-7B6F-7509C13DBF21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 rot="20683492">
            <a:off x="5729996" y="320191"/>
            <a:ext cx="1451398" cy="14513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5" name="图形 154">
            <a:extLst>
              <a:ext uri="{FF2B5EF4-FFF2-40B4-BE49-F238E27FC236}">
                <a16:creationId xmlns:a16="http://schemas.microsoft.com/office/drawing/2014/main" id="{3B7F94AE-1BD3-B757-07DD-F070AE1DB674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5175612" y="2673863"/>
            <a:ext cx="978158" cy="978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9" name="图形 158">
            <a:extLst>
              <a:ext uri="{FF2B5EF4-FFF2-40B4-BE49-F238E27FC236}">
                <a16:creationId xmlns:a16="http://schemas.microsoft.com/office/drawing/2014/main" id="{52643135-8411-C7F8-BAF9-662A79D400F4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 rot="646617">
            <a:off x="8502040" y="1428089"/>
            <a:ext cx="984807" cy="9848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3" name="图形 162">
            <a:extLst>
              <a:ext uri="{FF2B5EF4-FFF2-40B4-BE49-F238E27FC236}">
                <a16:creationId xmlns:a16="http://schemas.microsoft.com/office/drawing/2014/main" id="{D1689343-F85C-79D2-B511-87CCC9A4A8CB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 rot="19732860">
            <a:off x="9772861" y="4435743"/>
            <a:ext cx="949174" cy="9491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5" name="图形 164">
            <a:extLst>
              <a:ext uri="{FF2B5EF4-FFF2-40B4-BE49-F238E27FC236}">
                <a16:creationId xmlns:a16="http://schemas.microsoft.com/office/drawing/2014/main" id="{ABED69D5-44B6-2499-1A7A-F8511BE7F6B0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9942871" y="5110001"/>
            <a:ext cx="1088928" cy="1088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1" name="图形 170">
            <a:extLst>
              <a:ext uri="{FF2B5EF4-FFF2-40B4-BE49-F238E27FC236}">
                <a16:creationId xmlns:a16="http://schemas.microsoft.com/office/drawing/2014/main" id="{7D4CFDEA-5F79-A6B6-C186-F252D6B490A3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 rot="1944599">
            <a:off x="6929224" y="334930"/>
            <a:ext cx="859870" cy="8598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7" name="图形 176">
            <a:extLst>
              <a:ext uri="{FF2B5EF4-FFF2-40B4-BE49-F238E27FC236}">
                <a16:creationId xmlns:a16="http://schemas.microsoft.com/office/drawing/2014/main" id="{DA1C1670-C6B0-8EE0-9B9E-B982F1976E55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9411337" y="2487326"/>
            <a:ext cx="782973" cy="7829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9" name="图形 178">
            <a:extLst>
              <a:ext uri="{FF2B5EF4-FFF2-40B4-BE49-F238E27FC236}">
                <a16:creationId xmlns:a16="http://schemas.microsoft.com/office/drawing/2014/main" id="{432D7B95-DAAF-966D-AD1B-61068C9D92FA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 rot="20233901">
            <a:off x="2833399" y="277321"/>
            <a:ext cx="1316681" cy="1316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7" name="图形 186">
            <a:extLst>
              <a:ext uri="{FF2B5EF4-FFF2-40B4-BE49-F238E27FC236}">
                <a16:creationId xmlns:a16="http://schemas.microsoft.com/office/drawing/2014/main" id="{E1A1171B-F291-ECCF-58A8-B67E36A3ECC6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2024389" y="5290030"/>
            <a:ext cx="1271637" cy="1271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9" name="图形 188">
            <a:extLst>
              <a:ext uri="{FF2B5EF4-FFF2-40B4-BE49-F238E27FC236}">
                <a16:creationId xmlns:a16="http://schemas.microsoft.com/office/drawing/2014/main" id="{4D3BF9BB-1200-1326-6D03-75F88B2EE00B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 rot="20370374">
            <a:off x="9103895" y="1466577"/>
            <a:ext cx="1240587" cy="124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1" name="图形 190">
            <a:extLst>
              <a:ext uri="{FF2B5EF4-FFF2-40B4-BE49-F238E27FC236}">
                <a16:creationId xmlns:a16="http://schemas.microsoft.com/office/drawing/2014/main" id="{9C583034-1747-D9D4-DD0F-4FDBEAB571A8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 rot="20735975">
            <a:off x="8727071" y="5536565"/>
            <a:ext cx="1148228" cy="1148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5" name="图形 194">
            <a:extLst>
              <a:ext uri="{FF2B5EF4-FFF2-40B4-BE49-F238E27FC236}">
                <a16:creationId xmlns:a16="http://schemas.microsoft.com/office/drawing/2014/main" id="{3214030D-0FF9-C703-3896-75512F63061E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9912725" y="2163054"/>
            <a:ext cx="1104905" cy="1104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7" name="图形 196">
            <a:extLst>
              <a:ext uri="{FF2B5EF4-FFF2-40B4-BE49-F238E27FC236}">
                <a16:creationId xmlns:a16="http://schemas.microsoft.com/office/drawing/2014/main" id="{71963C57-189C-F02A-5DC2-819DFBF856EA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 rot="473625">
            <a:off x="4074025" y="66048"/>
            <a:ext cx="1183519" cy="1183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9" name="图形 198">
            <a:extLst>
              <a:ext uri="{FF2B5EF4-FFF2-40B4-BE49-F238E27FC236}">
                <a16:creationId xmlns:a16="http://schemas.microsoft.com/office/drawing/2014/main" id="{E4145265-C152-DE6F-D33A-171F11B8E9B4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8737229" y="433688"/>
            <a:ext cx="1322046" cy="13220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1" name="图形 200">
            <a:extLst>
              <a:ext uri="{FF2B5EF4-FFF2-40B4-BE49-F238E27FC236}">
                <a16:creationId xmlns:a16="http://schemas.microsoft.com/office/drawing/2014/main" id="{24638487-5D30-1A38-87D4-8325678502D9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-5963" y="3466935"/>
            <a:ext cx="1410875" cy="1410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" name="图形 204">
            <a:extLst>
              <a:ext uri="{FF2B5EF4-FFF2-40B4-BE49-F238E27FC236}">
                <a16:creationId xmlns:a16="http://schemas.microsoft.com/office/drawing/2014/main" id="{E54E8A7C-9E03-BAEC-02ED-AA6D94F7AF96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10524081" y="4372508"/>
            <a:ext cx="1043675" cy="1043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7" name="图形 206">
            <a:extLst>
              <a:ext uri="{FF2B5EF4-FFF2-40B4-BE49-F238E27FC236}">
                <a16:creationId xmlns:a16="http://schemas.microsoft.com/office/drawing/2014/main" id="{E52973F5-710F-C74F-182C-69C124B5C8CF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10385875" y="3497929"/>
            <a:ext cx="968757" cy="9687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9" name="图形 208">
            <a:extLst>
              <a:ext uri="{FF2B5EF4-FFF2-40B4-BE49-F238E27FC236}">
                <a16:creationId xmlns:a16="http://schemas.microsoft.com/office/drawing/2014/main" id="{CA4F8EE8-927E-8ED2-E480-620F61526841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7595587" y="220379"/>
            <a:ext cx="1533985" cy="1533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1" name="图形 210">
            <a:extLst>
              <a:ext uri="{FF2B5EF4-FFF2-40B4-BE49-F238E27FC236}">
                <a16:creationId xmlns:a16="http://schemas.microsoft.com/office/drawing/2014/main" id="{E38B17F3-55D0-196C-B90B-ADF2E9FCE292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4934520" y="3628155"/>
            <a:ext cx="1292290" cy="12922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5" name="图形 214">
            <a:extLst>
              <a:ext uri="{FF2B5EF4-FFF2-40B4-BE49-F238E27FC236}">
                <a16:creationId xmlns:a16="http://schemas.microsoft.com/office/drawing/2014/main" id="{97747D23-5549-43CF-3AF6-005E01E73079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406898" y="4353312"/>
            <a:ext cx="1281310" cy="12813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7" name="图形 166">
            <a:extLst>
              <a:ext uri="{FF2B5EF4-FFF2-40B4-BE49-F238E27FC236}">
                <a16:creationId xmlns:a16="http://schemas.microsoft.com/office/drawing/2014/main" id="{16F24E86-EEB0-0148-A889-4AD7F3A17D33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1082518" y="4182991"/>
            <a:ext cx="1869476" cy="1869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7" name="图形 216">
            <a:extLst>
              <a:ext uri="{FF2B5EF4-FFF2-40B4-BE49-F238E27FC236}">
                <a16:creationId xmlns:a16="http://schemas.microsoft.com/office/drawing/2014/main" id="{4439BA15-52D8-3A18-762F-E282A6DEDC20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9924356" y="1419265"/>
            <a:ext cx="1104905" cy="1104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3" name="图形 222">
            <a:extLst>
              <a:ext uri="{FF2B5EF4-FFF2-40B4-BE49-F238E27FC236}">
                <a16:creationId xmlns:a16="http://schemas.microsoft.com/office/drawing/2014/main" id="{389703FE-468A-F589-6CA9-2D325405CCE0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 rot="1487999">
            <a:off x="10373071" y="2507717"/>
            <a:ext cx="1224339" cy="12243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3" name="图形 132">
            <a:extLst>
              <a:ext uri="{FF2B5EF4-FFF2-40B4-BE49-F238E27FC236}">
                <a16:creationId xmlns:a16="http://schemas.microsoft.com/office/drawing/2014/main" id="{F3A97BAA-ABA7-D49B-5765-09C398FA2843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9129572" y="2987091"/>
            <a:ext cx="1753495" cy="17534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5" name="图形 224">
            <a:extLst>
              <a:ext uri="{FF2B5EF4-FFF2-40B4-BE49-F238E27FC236}">
                <a16:creationId xmlns:a16="http://schemas.microsoft.com/office/drawing/2014/main" id="{4A0ECA92-545E-CE35-8EC2-4F12B14D6384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 rot="20687631">
            <a:off x="155202" y="1766317"/>
            <a:ext cx="1213589" cy="1213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7" name="图形 226">
            <a:extLst>
              <a:ext uri="{FF2B5EF4-FFF2-40B4-BE49-F238E27FC236}">
                <a16:creationId xmlns:a16="http://schemas.microsoft.com/office/drawing/2014/main" id="{241EC31F-2B03-3750-2C05-3641842C3EF8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 rot="19529737">
            <a:off x="10717635" y="1373663"/>
            <a:ext cx="1106274" cy="11062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3" name="图形 232">
            <a:extLst>
              <a:ext uri="{FF2B5EF4-FFF2-40B4-BE49-F238E27FC236}">
                <a16:creationId xmlns:a16="http://schemas.microsoft.com/office/drawing/2014/main" id="{BE96CE79-87C5-0EE8-ED90-2EDA8BB3B4E4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 rot="2245596">
            <a:off x="2933203" y="5472678"/>
            <a:ext cx="891728" cy="8917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3" name="图形 242">
            <a:extLst>
              <a:ext uri="{FF2B5EF4-FFF2-40B4-BE49-F238E27FC236}">
                <a16:creationId xmlns:a16="http://schemas.microsoft.com/office/drawing/2014/main" id="{92640563-DAF0-0938-F69E-B3BE4991CBBC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 rot="989302">
            <a:off x="10495835" y="4940704"/>
            <a:ext cx="1488749" cy="14887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7" name="图形 246">
            <a:extLst>
              <a:ext uri="{FF2B5EF4-FFF2-40B4-BE49-F238E27FC236}">
                <a16:creationId xmlns:a16="http://schemas.microsoft.com/office/drawing/2014/main" id="{C7B4DC33-4A92-795D-3751-040D12FAB0A7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10778134" y="2046380"/>
            <a:ext cx="1154382" cy="11543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9" name="图形 248">
            <a:extLst>
              <a:ext uri="{FF2B5EF4-FFF2-40B4-BE49-F238E27FC236}">
                <a16:creationId xmlns:a16="http://schemas.microsoft.com/office/drawing/2014/main" id="{A755D529-D72F-D989-2EA5-39BEBAC9319B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2000201" y="104612"/>
            <a:ext cx="997459" cy="9974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7" name="图形 236">
            <a:extLst>
              <a:ext uri="{FF2B5EF4-FFF2-40B4-BE49-F238E27FC236}">
                <a16:creationId xmlns:a16="http://schemas.microsoft.com/office/drawing/2014/main" id="{F68FBB89-9324-B423-C9FC-5173E71B95BF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3092542" y="1941193"/>
            <a:ext cx="1471363" cy="14713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5" name="图形 114">
            <a:extLst>
              <a:ext uri="{FF2B5EF4-FFF2-40B4-BE49-F238E27FC236}">
                <a16:creationId xmlns:a16="http://schemas.microsoft.com/office/drawing/2014/main" id="{33A31494-3D81-9A39-FD89-0A41F5EEE471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>
            <a:off x="1373559" y="3511471"/>
            <a:ext cx="1411491" cy="14114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9" name="图形 58">
            <a:extLst>
              <a:ext uri="{FF2B5EF4-FFF2-40B4-BE49-F238E27FC236}">
                <a16:creationId xmlns:a16="http://schemas.microsoft.com/office/drawing/2014/main" id="{086F0B49-B8E9-8FFE-B6B6-56E617300F46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>
            <a:off x="3587475" y="4890000"/>
            <a:ext cx="1462046" cy="14620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5C358282-3BF1-2487-F053-D3BE6E39530E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 rot="20834964">
            <a:off x="10647549" y="403580"/>
            <a:ext cx="1158151" cy="11581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15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D4D57B-2727-A6F5-F846-E550525EB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8" t="11920" r="9614" b="9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0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FCLOGO">
      <a:dk1>
        <a:sysClr val="windowText" lastClr="000000"/>
      </a:dk1>
      <a:lt1>
        <a:sysClr val="window" lastClr="FFFFFF"/>
      </a:lt1>
      <a:dk2>
        <a:srgbClr val="1B1B1B"/>
      </a:dk2>
      <a:lt2>
        <a:srgbClr val="E7E6E6"/>
      </a:lt2>
      <a:accent1>
        <a:srgbClr val="2C2DCC"/>
      </a:accent1>
      <a:accent2>
        <a:srgbClr val="F7F8FA"/>
      </a:accent2>
      <a:accent3>
        <a:srgbClr val="A5A5A5"/>
      </a:accent3>
      <a:accent4>
        <a:srgbClr val="FFC000"/>
      </a:accent4>
      <a:accent5>
        <a:srgbClr val="343536"/>
      </a:accent5>
      <a:accent6>
        <a:srgbClr val="70AD47"/>
      </a:accent6>
      <a:hlink>
        <a:srgbClr val="0563C1"/>
      </a:hlink>
      <a:folHlink>
        <a:srgbClr val="954F72"/>
      </a:folHlink>
    </a:clrScheme>
    <a:fontScheme name="FCLOGO">
      <a:majorFont>
        <a:latin typeface="Metropolis Medium"/>
        <a:ea typeface="思源黑体 CN Medium"/>
        <a:cs typeface=""/>
      </a:majorFont>
      <a:minorFont>
        <a:latin typeface="Metropolis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4" baseType="lpstr"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Ryan</dc:creator>
  <cp:lastModifiedBy>Lee Ryan</cp:lastModifiedBy>
  <cp:revision>2</cp:revision>
  <dcterms:created xsi:type="dcterms:W3CDTF">2022-06-21T02:29:55Z</dcterms:created>
  <dcterms:modified xsi:type="dcterms:W3CDTF">2022-06-21T07:07:56Z</dcterms:modified>
</cp:coreProperties>
</file>